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3822"/>
  </p:normalViewPr>
  <p:slideViewPr>
    <p:cSldViewPr snapToGrid="0" snapToObjects="1">
      <p:cViewPr varScale="1">
        <p:scale>
          <a:sx n="86" d="100"/>
          <a:sy n="86" d="100"/>
        </p:scale>
        <p:origin x="7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AC11E-2856-F944-9C66-6C9EC5A3C9AD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8FB59-7BC3-684A-8B6A-B26827CE67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465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45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16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517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24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026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022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8FB59-7BC3-684A-8B6A-B26827CE671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84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B5DD5B-A409-444A-8FFB-98C04479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9D9E245-B218-6A4E-9391-FFFB32802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7BB0F8D-5459-0C44-91B0-4C1AF3D0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F760F7E-6B06-1F41-A675-DE26E37A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393A383-78A2-D94A-B9BC-33383F00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7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BAB038-DE8D-3D4C-BB48-164E7969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04F9805-EDCB-4644-886E-347EC317C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BE512C-A3AF-F246-83E2-1BCD15C4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0D97FC-1A18-4648-B8E7-7C1DEBE9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FF40DF-9049-3E4D-A262-936E421D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2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B5ADA35-4944-174D-9F53-83432B688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4F5EEA-D633-4D4C-8E82-7AEBD87F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B27EFE-876F-9D47-AA16-5F1A1F90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2FF369-84B9-6B49-9659-B166C211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433DB6-F627-254C-BA64-226AFDF0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89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A19C7F-5E0A-A540-939F-DE0F53A4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6E35ACD-1479-064E-B840-641E728A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D0E1A45-731C-F646-A031-483245FB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439F350-D42E-CC4E-A93E-C304F367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1CB9EB0-0270-814F-AA9F-46B3416B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2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0201E5-B7BD-1743-B987-1A713781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F16B05F-FEE5-1B49-A199-0A9125282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7344AC9-8983-5944-AAF6-31DA35B5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AC244E2-5324-1F4D-92A9-951D4029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82AD74-BA6D-7F44-859C-ABFE66DD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64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086631-C729-FF4C-A783-F775AD4A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B521FB8-22C4-DD4A-93D7-870F6CBEB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EC2B0F-4DF9-AF49-9954-5002FF6AD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54D013-12E4-8A41-9CBA-58918853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6D7AE3F-F1B2-AD4F-8BAE-15DA703E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65DB222-9496-9C41-9FD6-0A690A8F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75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7B53A4-9C52-3243-9770-15559D57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27E3C9-2CC0-4E4D-9A91-FF0350FD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6CC85A1-448D-CE41-846B-D4A51AF4C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26126A6-E820-F34E-8468-F5B3B94C1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BD5A12A-3502-054E-91DD-1E2D82B01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765902F-1A3A-7242-951A-7DB2CE2D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A2F7ED4-FDDB-6741-904C-7A056802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F189578-C332-4546-9929-F1BF62FF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885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CCDBD9-B6AA-2540-A1B8-B6B86C8A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E76A5C6-563B-6044-9EFF-8F017FFE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27B26F1-C8F4-A146-8CC2-BF3B7DC6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6B64A1C-B32D-494E-B9F5-C87A35B1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2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7CDB4EC-5FAD-7E48-9E45-83311769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FFCF535-6357-7340-957D-CC9CD7A7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AF1E72-6D5C-944E-B0FA-601CECB7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23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633FC1-1429-C24A-8859-B953556F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529A31-C998-D745-8D6C-1BA6F9458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E2DD34C-E4E5-504D-AA34-E9E8069A5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D33EF3E-63AC-5F45-87CA-A00373C0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6FA81DD-52C6-EE48-9064-FAC95E34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FE467D4-1661-A64F-81C1-3EAA2AAB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85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BA0AE4-7047-CD40-9CC0-9328FA8D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407099-0AFC-804B-A081-C968BF238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DB9DEFE-3BD5-8549-A775-3F7BE96FC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76A3DD8-80AF-174A-9EC6-59BEB189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63B895-9EDE-454D-9B34-F7C360FC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FD79B64-B749-DA47-943F-AAE11179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98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6926A6A-3386-DF48-8F13-D1715AE6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240E00A-D846-2D44-A588-0F384B078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9F4E14-29E1-BD44-8D6A-E6C13D1E2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082FF-F72D-FA4B-8A2A-62B58B30D091}" type="datetimeFigureOut">
              <a:rPr kumimoji="1" lang="ko-KR" altLang="en-US" smtClean="0"/>
              <a:t>2019-09-11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BEC8C70-281D-1748-A3F3-2782EBC1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098F57-D8EF-0444-A8BF-7F0C8F95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C185C-E68E-A24B-BA7F-EB1EC3EB99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73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rog.tistory.com/200" TargetMode="Externa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3FDD71-D1ED-8949-BB36-A128EE26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1337"/>
            <a:ext cx="9144000" cy="181829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벤치마킹과 개발환경 구축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317A0F6-C88B-1340-84E9-CB9249DE9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8374"/>
            <a:ext cx="9144000" cy="1655762"/>
          </a:xfrm>
        </p:spPr>
        <p:txBody>
          <a:bodyPr/>
          <a:lstStyle/>
          <a:p>
            <a:pPr algn="r"/>
            <a:r>
              <a:rPr kumimoji="1" lang="ko-KR" altLang="en-US" dirty="0"/>
              <a:t>컴퓨터정보과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2-C</a:t>
            </a:r>
          </a:p>
          <a:p>
            <a:pPr algn="r"/>
            <a:r>
              <a:rPr kumimoji="1" lang="en-US" altLang="ko-KR" dirty="0"/>
              <a:t>201844075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노영단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5898F4B-73BD-CC4C-BC2D-DCEE9218DCF1}"/>
              </a:ext>
            </a:extLst>
          </p:cNvPr>
          <p:cNvSpPr txBox="1"/>
          <p:nvPr/>
        </p:nvSpPr>
        <p:spPr>
          <a:xfrm>
            <a:off x="-526774" y="1431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570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=""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B01E5D-926F-A244-B273-F3C3066E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1" lang="ko-KR" altLang="en-US" sz="3200">
                <a:solidFill>
                  <a:srgbClr val="FFFFFF"/>
                </a:solidFill>
              </a:rPr>
              <a:t>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465F262D-B141-7F4E-8D41-6B667D0ED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9460" y="952500"/>
            <a:ext cx="2414023" cy="4363212"/>
          </a:xfr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976D822-1759-8949-9F08-671D1D41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38" y="947586"/>
            <a:ext cx="2414023" cy="4363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614BE59-D6C4-3146-9C03-4778BC4EF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866" y="947586"/>
            <a:ext cx="2414023" cy="4363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75C16CE-413A-6B41-B3BA-F7D3B23171F4}"/>
              </a:ext>
            </a:extLst>
          </p:cNvPr>
          <p:cNvSpPr txBox="1"/>
          <p:nvPr/>
        </p:nvSpPr>
        <p:spPr>
          <a:xfrm>
            <a:off x="2065089" y="5653892"/>
            <a:ext cx="80618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운동시간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수면시간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금주 여부를 기록하면 </a:t>
            </a:r>
            <a:endParaRPr kumimoji="1" lang="en-US" altLang="ko-KR" sz="3200" dirty="0"/>
          </a:p>
          <a:p>
            <a:r>
              <a:rPr kumimoji="1" lang="ko-KR" altLang="en-US" sz="3200" dirty="0"/>
              <a:t>그 내용을 그래프로 보여준다</a:t>
            </a:r>
            <a:r>
              <a:rPr kumimoji="1" lang="en-US" altLang="ko-KR" sz="3200" dirty="0"/>
              <a:t>.</a:t>
            </a:r>
            <a:r>
              <a:rPr kumimoji="1" lang="ko-KR" altLang="en-US" sz="3200" dirty="0"/>
              <a:t> 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82246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FA3275-A0A4-C847-9F20-957B3B5B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벤치마킹</a:t>
            </a:r>
            <a:r>
              <a:rPr kumimoji="1" lang="en-US" altLang="ko-KR" dirty="0"/>
              <a:t>(</a:t>
            </a:r>
            <a:r>
              <a:rPr kumimoji="1" lang="ko-KR" altLang="en-US" dirty="0"/>
              <a:t>차별성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FCA7A97-DF67-3044-9DA7-0E189FF6C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어떤 술을 얼만큼 마셨는지 기록하면 그 알코올의 양을 계산합니다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권장 알코올 섭취량과 비교해 경고를 해줍니다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권장량을 넘었다면 음주로 인해 발생할 수 있는 질병을 알려줍니다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사용자가 목표한 술의 양을 넘었는지 넘지 않았는지 알려줍니다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4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DAE26BB-7970-244A-9271-898A6354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ECB548-F7C7-7C46-BBB5-6558EDF2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사용자가 목표를 정하면 그 목표를 지킬 수 있게 도와줄 수 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음주로 인해 발병할 수 있는 질병들을 알려줌으로써 건강한 삶을 유지할 수 있도록 도와줄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21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ED9F00AC-240F-B543-AB97-D3837DFE9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6" y="1690688"/>
            <a:ext cx="5803392" cy="3627120"/>
          </a:xfr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D4B9314-29F7-FB4B-BC7F-4DAC8ADE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54" y="1690688"/>
            <a:ext cx="5803392" cy="3627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EB3336C-6A91-7047-A58E-DCF0ABF165A2}"/>
              </a:ext>
            </a:extLst>
          </p:cNvPr>
          <p:cNvSpPr txBox="1"/>
          <p:nvPr/>
        </p:nvSpPr>
        <p:spPr>
          <a:xfrm>
            <a:off x="2532581" y="5756000"/>
            <a:ext cx="7273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이클립스와 </a:t>
            </a:r>
            <a:r>
              <a:rPr kumimoji="1" lang="ko-KR" altLang="en-US" sz="3200" dirty="0" err="1"/>
              <a:t>아팟치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톰캣을</a:t>
            </a:r>
            <a:r>
              <a:rPr kumimoji="1" lang="ko-KR" altLang="en-US" sz="3200" dirty="0"/>
              <a:t> 설치합니다</a:t>
            </a:r>
            <a:r>
              <a:rPr kumimoji="1"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17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EB3336C-6A91-7047-A58E-DCF0ABF165A2}"/>
              </a:ext>
            </a:extLst>
          </p:cNvPr>
          <p:cNvSpPr txBox="1"/>
          <p:nvPr/>
        </p:nvSpPr>
        <p:spPr>
          <a:xfrm>
            <a:off x="2501857" y="5415657"/>
            <a:ext cx="7827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한 폴더에 </a:t>
            </a:r>
            <a:r>
              <a:rPr kumimoji="1" lang="ko-KR" altLang="en-US" sz="3200" dirty="0" err="1"/>
              <a:t>아팟치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톰캣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이클립스</a:t>
            </a:r>
            <a:r>
              <a:rPr kumimoji="1" lang="en-US" altLang="ko-KR" sz="3200" dirty="0"/>
              <a:t>,</a:t>
            </a:r>
          </a:p>
          <a:p>
            <a:r>
              <a:rPr kumimoji="1" lang="ko-KR" altLang="en-US" sz="3200" dirty="0"/>
              <a:t>프로젝트를 저장할 폴더를 만들어줍니다</a:t>
            </a:r>
            <a:r>
              <a:rPr kumimoji="1" lang="en-US" altLang="ko-KR" sz="3200" dirty="0"/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8A19B329-A8EF-DB49-A63C-37A48B439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162" y="1253331"/>
            <a:ext cx="7041981" cy="4351338"/>
          </a:xfrm>
        </p:spPr>
      </p:pic>
    </p:spTree>
    <p:extLst>
      <p:ext uri="{BB962C8B-B14F-4D97-AF65-F5344CB8AC3E}">
        <p14:creationId xmlns:p14="http://schemas.microsoft.com/office/powerpoint/2010/main" val="77296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B60356FC-AFB7-6440-90E6-2FD3EA15A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441" y="1873665"/>
            <a:ext cx="3706051" cy="34021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BCDC48D-B258-3B4A-9D87-2D3B8203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025" y="1873665"/>
            <a:ext cx="4800600" cy="363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4FFC3E3-C7FB-3D40-A250-E736EE3BC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158" y="1873665"/>
            <a:ext cx="3327400" cy="339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4F823B-E759-2B45-AEF3-218C1A8FF6AB}"/>
              </a:ext>
            </a:extLst>
          </p:cNvPr>
          <p:cNvSpPr txBox="1"/>
          <p:nvPr/>
        </p:nvSpPr>
        <p:spPr>
          <a:xfrm>
            <a:off x="7032139" y="6278819"/>
            <a:ext cx="471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/>
              <a:t>출처 </a:t>
            </a:r>
            <a:r>
              <a:rPr kumimoji="1" lang="en-US" altLang="ko-KR" sz="2000" dirty="0" smtClean="0"/>
              <a:t>: </a:t>
            </a:r>
            <a:r>
              <a:rPr lang="en-US" altLang="ko-KR" sz="2000" dirty="0">
                <a:hlinkClick r:id="rId6"/>
              </a:rPr>
              <a:t>https://freeprog.tistory.com/200</a:t>
            </a:r>
            <a:r>
              <a:rPr lang="en-US" altLang="ko-KR" sz="2000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24F823B-E759-2B45-AEF3-218C1A8FF6AB}"/>
              </a:ext>
            </a:extLst>
          </p:cNvPr>
          <p:cNvSpPr txBox="1"/>
          <p:nvPr/>
        </p:nvSpPr>
        <p:spPr>
          <a:xfrm>
            <a:off x="3291556" y="5756347"/>
            <a:ext cx="598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 smtClean="0"/>
              <a:t>톰캣과</a:t>
            </a:r>
            <a:r>
              <a:rPr kumimoji="1" lang="ko-KR" altLang="en-US" sz="3200" dirty="0" smtClean="0"/>
              <a:t> </a:t>
            </a:r>
            <a:r>
              <a:rPr kumimoji="1" lang="ko-KR" altLang="en-US" sz="3200" dirty="0" err="1" smtClean="0"/>
              <a:t>이클립스를</a:t>
            </a:r>
            <a:r>
              <a:rPr kumimoji="1" lang="ko-KR" altLang="en-US" sz="3200" dirty="0" smtClean="0"/>
              <a:t> 연결합니다</a:t>
            </a:r>
            <a:r>
              <a:rPr kumimoji="1" lang="en-US" altLang="ko-KR" sz="3200" dirty="0" smtClean="0"/>
              <a:t>.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741867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F64FD62-09DB-8D41-9F7E-215A15D5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8" y="1523485"/>
            <a:ext cx="3327400" cy="339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98CE1E2-70A8-254C-8F90-DBE3D68B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548" y="1523485"/>
            <a:ext cx="4617096" cy="349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07C90F1-6301-4541-8BE8-31F71A3F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370" y="1523485"/>
            <a:ext cx="3924300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24F823B-E759-2B45-AEF3-218C1A8FF6AB}"/>
              </a:ext>
            </a:extLst>
          </p:cNvPr>
          <p:cNvSpPr txBox="1"/>
          <p:nvPr/>
        </p:nvSpPr>
        <p:spPr>
          <a:xfrm>
            <a:off x="951002" y="5780967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 smtClean="0"/>
              <a:t>이클립스에서</a:t>
            </a:r>
            <a:r>
              <a:rPr kumimoji="1" lang="ko-KR" altLang="en-US" sz="3200" dirty="0" smtClean="0"/>
              <a:t> 사용할 브라우저를 크롬으로 설정합니다</a:t>
            </a:r>
            <a:r>
              <a:rPr kumimoji="1" lang="en-US" altLang="ko-KR" sz="3200" dirty="0" smtClean="0"/>
              <a:t>.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77230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="" xmlns:a16="http://schemas.microsoft.com/office/drawing/2014/main" id="{C8F0B344-2097-D942-B3B9-6B39A980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75733"/>
            <a:ext cx="4191000" cy="1308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5577BC7-9D00-B548-92C6-0F8DC608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39" y="142601"/>
            <a:ext cx="4092146" cy="3096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08FB2D1-1E5F-D14B-89B7-948352C3E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3429000"/>
            <a:ext cx="3949700" cy="339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2444D58-C7E3-8646-BDC2-1EB0F50B9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939" y="3429000"/>
            <a:ext cx="3975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9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  <a:r>
              <a:rPr kumimoji="1" lang="en-US" altLang="ko-KR" dirty="0"/>
              <a:t>(JSP)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="" xmlns:a16="http://schemas.microsoft.com/office/drawing/2014/main" id="{505DFCF8-33D3-A947-A9BF-B65BBF46B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450" y="1733550"/>
            <a:ext cx="3975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전체 </a:t>
            </a:r>
            <a:r>
              <a:rPr kumimoji="1" lang="ko-KR" altLang="en-US" dirty="0" smtClean="0"/>
              <a:t>계획</a:t>
            </a:r>
            <a:endParaRPr kumimoji="1"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62290"/>
              </p:ext>
            </p:extLst>
          </p:nvPr>
        </p:nvGraphicFramePr>
        <p:xfrm>
          <a:off x="459052" y="1975456"/>
          <a:ext cx="11273895" cy="284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  <a:gridCol w="751593"/>
              </a:tblGrid>
              <a:tr h="550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13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주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053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분석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0532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0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0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테스트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완성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8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DAE26BB-7970-244A-9271-898A6354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요구사항 분석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ECB548-F7C7-7C46-BBB5-6558EDF2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 err="1" smtClean="0"/>
              <a:t>절주를</a:t>
            </a:r>
            <a:r>
              <a:rPr kumimoji="1" lang="ko-KR" altLang="en-US" dirty="0" smtClean="0"/>
              <a:t> 하고싶다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음주로 인해 발생할 수 있는 질병을 알고 싶다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술을 마시는 것을 </a:t>
            </a:r>
            <a:r>
              <a:rPr kumimoji="1" lang="ko-KR" altLang="en-US" dirty="0" err="1" smtClean="0"/>
              <a:t>대안할</a:t>
            </a:r>
            <a:r>
              <a:rPr kumimoji="1" lang="ko-KR" altLang="en-US" dirty="0" smtClean="0"/>
              <a:t> 방법들을 알고 싶다</a:t>
            </a:r>
            <a:r>
              <a:rPr kumimoji="1" lang="en-US" altLang="ko-KR" dirty="0" smtClean="0"/>
              <a:t>.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79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A5C6A4E-8103-2C48-9CAF-6590F88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차주 계획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2A27073-B258-EC4A-8832-C890F560D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기능들에 </a:t>
            </a:r>
            <a:r>
              <a:rPr lang="ko-KR" altLang="en-US" dirty="0" smtClean="0"/>
              <a:t>대한 세부적인 내용을 생각해오겠습니다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알코올에 관한 여러 가지 정보들을 조사해오겠습니다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7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C145DC-2BAC-654C-BFA8-4C494EB6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6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5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2067BF-F326-D045-9040-B561DA8C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벤치마킹</a:t>
            </a: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첫번째 </a:t>
            </a:r>
            <a:r>
              <a:rPr lang="ko-KR" altLang="en-US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어플</a:t>
            </a: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kumimoji="1" lang="en-US" altLang="ko-KR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9025D0-388D-3149-BDA2-E2780CA9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1054100"/>
            <a:ext cx="5969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=""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BA33C2-D289-AB4D-9D48-23C82159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1" lang="ko-KR" altLang="en-US" sz="3200">
                <a:solidFill>
                  <a:srgbClr val="FFFFFF"/>
                </a:solidFill>
              </a:rPr>
              <a:t>기능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="" xmlns:a16="http://schemas.microsoft.com/office/drawing/2014/main" id="{EFD56456-5E40-7D4C-8D9E-D9DD281AA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1524" y="952500"/>
            <a:ext cx="2445837" cy="4420714"/>
          </a:xfr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D6C3E6B-5BDE-B047-825A-E242831C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375" y="949799"/>
            <a:ext cx="2445837" cy="4420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8FE04DC-2BE3-A84F-B4B8-B5152EA54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950" y="949799"/>
            <a:ext cx="2445837" cy="4420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93EE7-C9AD-8D43-A4E0-A6BD4D4968F2}"/>
              </a:ext>
            </a:extLst>
          </p:cNvPr>
          <p:cNvSpPr txBox="1"/>
          <p:nvPr/>
        </p:nvSpPr>
        <p:spPr>
          <a:xfrm>
            <a:off x="1851889" y="5825003"/>
            <a:ext cx="848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그날그날 음주를 한 양을 세 단계로 기록한다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0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3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FFC3ED-2EBF-F44A-B564-49FAF6B7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벤치마킹</a:t>
            </a: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두번째 </a:t>
            </a:r>
            <a:r>
              <a:rPr lang="ko-KR" altLang="en-US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어플</a:t>
            </a:r>
            <a: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kumimoji="1" lang="en-US" altLang="ko-KR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BF101BD-5C2D-3E4E-85F1-0617A57B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391" y="1066800"/>
            <a:ext cx="599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=""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B1EB63-10C7-F040-8730-748EE608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1" lang="ko-KR" altLang="en-US" sz="3200">
                <a:solidFill>
                  <a:srgbClr val="FFFFFF"/>
                </a:solidFill>
              </a:rPr>
              <a:t>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37BA1231-3695-514C-8875-0B961E72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0900" y="951374"/>
            <a:ext cx="2575078" cy="4654310"/>
          </a:xfr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96F08E-9810-4D4C-8E67-CBB51100C424}"/>
              </a:ext>
            </a:extLst>
          </p:cNvPr>
          <p:cNvSpPr txBox="1"/>
          <p:nvPr/>
        </p:nvSpPr>
        <p:spPr>
          <a:xfrm>
            <a:off x="204093" y="5780782"/>
            <a:ext cx="11809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진단하기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계획과 </a:t>
            </a:r>
            <a:r>
              <a:rPr kumimoji="1" lang="ko-KR" altLang="en-US" sz="3200" dirty="0" err="1"/>
              <a:t>실천이있다</a:t>
            </a:r>
            <a:r>
              <a:rPr kumimoji="1" lang="en-US" altLang="ko-KR" sz="3200" dirty="0" smtClean="0"/>
              <a:t>. </a:t>
            </a:r>
          </a:p>
          <a:p>
            <a:r>
              <a:rPr kumimoji="1" lang="ko-KR" altLang="en-US" sz="3200" dirty="0" err="1" smtClean="0"/>
              <a:t>절주지도에는</a:t>
            </a:r>
            <a:r>
              <a:rPr kumimoji="1" lang="ko-KR" altLang="en-US" sz="3200" dirty="0" smtClean="0"/>
              <a:t> 같이 </a:t>
            </a:r>
            <a:r>
              <a:rPr kumimoji="1" lang="ko-KR" altLang="en-US" sz="3200" dirty="0" err="1" smtClean="0"/>
              <a:t>절주를</a:t>
            </a:r>
            <a:r>
              <a:rPr kumimoji="1" lang="ko-KR" altLang="en-US" sz="3200" dirty="0" smtClean="0"/>
              <a:t> 도전하는 사람들의 위치가 나타난다</a:t>
            </a:r>
            <a:r>
              <a:rPr kumimoji="1" lang="en-US" altLang="ko-KR" sz="3200" dirty="0" smtClean="0"/>
              <a:t>.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854B445-4E86-D043-A30B-5F870447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69" y="951373"/>
            <a:ext cx="2618049" cy="46543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0F074F3-1443-5146-B101-C085988B2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374" y="951370"/>
            <a:ext cx="2618050" cy="46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=""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02E925-8D32-8245-BB1D-355E86EE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1" lang="ko-KR" altLang="en-US" sz="3200">
                <a:solidFill>
                  <a:srgbClr val="FFFFFF"/>
                </a:solidFill>
              </a:rPr>
              <a:t>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455A1A-0F9F-EB4B-BD76-9CF946E0EB09}"/>
              </a:ext>
            </a:extLst>
          </p:cNvPr>
          <p:cNvSpPr txBox="1"/>
          <p:nvPr/>
        </p:nvSpPr>
        <p:spPr>
          <a:xfrm>
            <a:off x="1190650" y="5762393"/>
            <a:ext cx="9810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음주 지식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재활</a:t>
            </a:r>
            <a:r>
              <a:rPr kumimoji="1" lang="en-US" altLang="ko-KR" sz="3200" dirty="0"/>
              <a:t>/</a:t>
            </a:r>
            <a:r>
              <a:rPr kumimoji="1" lang="ko-KR" altLang="en-US" sz="3200" dirty="0"/>
              <a:t>사회복귀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커뮤니티 </a:t>
            </a:r>
            <a:r>
              <a:rPr kumimoji="1" lang="ko-KR" altLang="en-US" sz="3200" dirty="0" err="1"/>
              <a:t>카테고리가있다</a:t>
            </a:r>
            <a:r>
              <a:rPr kumimoji="1" lang="en-US" altLang="ko-KR" sz="32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DB63957-A4A7-C448-B812-96B2E698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27" y="952501"/>
            <a:ext cx="2564035" cy="45582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FDF6AD4-38A8-8141-A254-53989ECD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7" y="952501"/>
            <a:ext cx="2564035" cy="45582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0D91A59-60F8-7A4A-B517-FC171514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87" y="952500"/>
            <a:ext cx="2569965" cy="45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=""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CA5F84-C259-1F47-844A-CBF084C1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1" lang="ko-KR" altLang="en-US" sz="3200">
                <a:solidFill>
                  <a:srgbClr val="FFFFFF"/>
                </a:solidFill>
              </a:rPr>
              <a:t>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5E9644D-3527-574B-92E1-F86DC9F2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37" y="948035"/>
            <a:ext cx="2443103" cy="4343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719DE0-B17C-E74F-B014-852037A77BD9}"/>
              </a:ext>
            </a:extLst>
          </p:cNvPr>
          <p:cNvSpPr txBox="1"/>
          <p:nvPr/>
        </p:nvSpPr>
        <p:spPr>
          <a:xfrm>
            <a:off x="146294" y="5841344"/>
            <a:ext cx="1189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절주다이어리에는 음주량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음주동기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음주비용을</a:t>
            </a:r>
            <a:r>
              <a:rPr kumimoji="1" lang="ko-KR" altLang="en-US" sz="3200" dirty="0"/>
              <a:t> 기록할 수 있다</a:t>
            </a:r>
            <a:r>
              <a:rPr kumimoji="1" lang="en-US" altLang="ko-KR" sz="3200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C68947B-3D8A-3B48-B349-23BE6E53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445" y="948035"/>
            <a:ext cx="2443103" cy="43432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4FB575E8-AA58-3D41-8412-8FC064DE8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753" y="948035"/>
            <a:ext cx="2443103" cy="43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5278E3-E76A-4B40-ADC2-2744A0A6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벤치마킹</a:t>
            </a:r>
            <a:r>
              <a:rPr kumimoji="1"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kumimoji="1"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1" lang="ko-KR" altLang="en-US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세번째어플</a:t>
            </a:r>
            <a:r>
              <a:rPr kumimoji="1" lang="en-US" altLang="ko-K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DC7B657-06F7-2F4F-A869-FAE28E79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490" y="1253331"/>
            <a:ext cx="5378576" cy="4351338"/>
          </a:xfrm>
        </p:spPr>
      </p:pic>
    </p:spTree>
    <p:extLst>
      <p:ext uri="{BB962C8B-B14F-4D97-AF65-F5344CB8AC3E}">
        <p14:creationId xmlns:p14="http://schemas.microsoft.com/office/powerpoint/2010/main" val="275208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261</Words>
  <Application>Microsoft Office PowerPoint</Application>
  <PresentationFormat>와이드스크린</PresentationFormat>
  <Paragraphs>85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벤치마킹과 개발환경 구축 </vt:lpstr>
      <vt:lpstr>요구사항 분석</vt:lpstr>
      <vt:lpstr>벤치마킹 (첫번째 어플) </vt:lpstr>
      <vt:lpstr>기능</vt:lpstr>
      <vt:lpstr>벤치마킹 (두번째 어플) </vt:lpstr>
      <vt:lpstr>기능</vt:lpstr>
      <vt:lpstr>기능</vt:lpstr>
      <vt:lpstr>기능</vt:lpstr>
      <vt:lpstr>벤치마킹 (세번째어플)</vt:lpstr>
      <vt:lpstr>기능</vt:lpstr>
      <vt:lpstr>벤치마킹(차별성)</vt:lpstr>
      <vt:lpstr>기대효과</vt:lpstr>
      <vt:lpstr>개발환경(JSP)</vt:lpstr>
      <vt:lpstr>개발환경(JSP)</vt:lpstr>
      <vt:lpstr>개발환경(JSP)</vt:lpstr>
      <vt:lpstr>개발환경(JSP)</vt:lpstr>
      <vt:lpstr>개발환경(JSP)</vt:lpstr>
      <vt:lpstr>개발환경(JSP)</vt:lpstr>
      <vt:lpstr>전체 계획</vt:lpstr>
      <vt:lpstr>차주 계획</vt:lpstr>
      <vt:lpstr>감사합니다!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벤치마킹과 개발환경 구축 </dc:title>
  <dc:creator>노영단</dc:creator>
  <cp:lastModifiedBy>Windows 사용자</cp:lastModifiedBy>
  <cp:revision>27</cp:revision>
  <dcterms:created xsi:type="dcterms:W3CDTF">2019-09-09T14:06:03Z</dcterms:created>
  <dcterms:modified xsi:type="dcterms:W3CDTF">2019-09-11T07:06:55Z</dcterms:modified>
</cp:coreProperties>
</file>